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56" r:id="rId4"/>
    <p:sldId id="258" r:id="rId5"/>
    <p:sldId id="264" r:id="rId6"/>
    <p:sldId id="272" r:id="rId7"/>
    <p:sldId id="271" r:id="rId8"/>
    <p:sldId id="273" r:id="rId9"/>
    <p:sldId id="274" r:id="rId10"/>
    <p:sldId id="275" r:id="rId11"/>
    <p:sldId id="277" r:id="rId12"/>
    <p:sldId id="268" r:id="rId13"/>
    <p:sldId id="269" r:id="rId14"/>
    <p:sldId id="278" r:id="rId15"/>
    <p:sldId id="283" r:id="rId16"/>
    <p:sldId id="259" r:id="rId17"/>
    <p:sldId id="260" r:id="rId18"/>
    <p:sldId id="261" r:id="rId19"/>
    <p:sldId id="263" r:id="rId20"/>
    <p:sldId id="262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99"/>
    <a:srgbClr val="0066CC"/>
    <a:srgbClr val="000099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23" autoAdjust="0"/>
    <p:restoredTop sz="94660"/>
  </p:normalViewPr>
  <p:slideViewPr>
    <p:cSldViewPr snapToGrid="0">
      <p:cViewPr>
        <p:scale>
          <a:sx n="81" d="100"/>
          <a:sy n="81" d="100"/>
        </p:scale>
        <p:origin x="-152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55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836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657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28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749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897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140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916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17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70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554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EF848-FAFD-46B7-863E-28F6EDB348F2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D8D15-9402-454F-A806-4F92689AC8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72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MmB33FPAt0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MmB33FPAt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ritt_and_Li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0279" y="1187778"/>
            <a:ext cx="4515967" cy="431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685800" y="-81699"/>
            <a:ext cx="777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8A677F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rgbClr val="8A677F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rgbClr val="8A677F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rgbClr val="8A677F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rgbClr val="8A677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A677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A677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A677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A677F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Agency FB" panose="020B0503020202020204" pitchFamily="34" charset="0"/>
              </a:rPr>
              <a:t>A </a:t>
            </a:r>
            <a:r>
              <a:rPr lang="en-US" altLang="en-US" sz="4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LIFE INSPIRES A FOUNDATION</a:t>
            </a:r>
            <a:endParaRPr lang="sv-SE" altLang="en-US" sz="4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0" name="Picture 4" descr="sign-for-pri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34912"/>
            <a:ext cx="4737816" cy="4263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4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my computer\Desktop\New folder\100_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y computer\Desktop\New folder\lam chuo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43" y="1898122"/>
            <a:ext cx="4027674" cy="302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my computer\Desktop\New folder\lam chuoi voi cac sist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218" y="1789611"/>
            <a:ext cx="4102659" cy="307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22371" y="0"/>
            <a:ext cx="5414210" cy="127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JOINING IN THE FUN</a:t>
            </a:r>
            <a:endParaRPr 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4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BHope  Pix\Vietnam\Trip\Vietnam 2011\Blind Center\DSC_0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076" y="521099"/>
            <a:ext cx="3896169" cy="5819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74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90503" y="1619794"/>
            <a:ext cx="3854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 </a:t>
            </a:r>
            <a:endParaRPr lang="en-US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3075" name="Picture 3" descr="C:\Users\my computer\Desktop\New folder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274" y="1391379"/>
            <a:ext cx="3043646" cy="4056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7" name="Picture 5" descr="C:\Users\my computer\Desktop\New folder\Children are in the play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5903"/>
            <a:ext cx="2982550" cy="3974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8" name="Picture 6" descr="C:\Users\my computer\Desktop\New folder\Driving bi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5097" y="1384663"/>
            <a:ext cx="2955718" cy="3939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27" y="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5" name="Picture 3" descr="C:\Users\my computer\Desktop\DSC_0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9899" y="0"/>
            <a:ext cx="10517858" cy="704088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0" y="339634"/>
            <a:ext cx="4419600" cy="2286000"/>
          </a:xfrm>
          <a:prstGeom prst="roundRect">
            <a:avLst>
              <a:gd name="adj" fmla="val 18095"/>
            </a:avLst>
          </a:prstGeom>
          <a:solidFill>
            <a:srgbClr val="1C56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YOUR IMPACT….</a:t>
            </a:r>
            <a:endParaRPr 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19" y="552696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09800" y="2051203"/>
            <a:ext cx="4419600" cy="2286000"/>
          </a:xfrm>
          <a:prstGeom prst="roundRect">
            <a:avLst>
              <a:gd name="adj" fmla="val 18095"/>
            </a:avLst>
          </a:prstGeom>
          <a:solidFill>
            <a:srgbClr val="1C56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gency FB" panose="020B0503020202020204" pitchFamily="34" charset="0"/>
              </a:rPr>
              <a:t>BUT MORE </a:t>
            </a:r>
            <a:r>
              <a:rPr lang="en-US" sz="3600" b="1" dirty="0">
                <a:latin typeface="Agency FB" panose="020B0503020202020204" pitchFamily="34" charset="0"/>
              </a:rPr>
              <a:t>WORKS NEED TO BE DONE </a:t>
            </a:r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….</a:t>
            </a:r>
            <a:endParaRPr 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88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-549729" y="643518"/>
            <a:ext cx="6858002" cy="5758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9814" y="1137138"/>
            <a:ext cx="32941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CHILDREN WITH NO  ONE TO  CARE FOR THEM</a:t>
            </a:r>
            <a:endParaRPr lang="en-US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3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Y:\BHope  Pix\Favorites\DSC_0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0062" y="63071"/>
            <a:ext cx="10149388" cy="67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WITHOUT CLEAN WATER</a:t>
            </a:r>
            <a:endParaRPr lang="en-US" sz="5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89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Y:\BHope  Pix\Ethiopia\2009_Africa 09\Nate's Favorites\DSC_0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7329" y="-156411"/>
            <a:ext cx="10335825" cy="701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9295" y="4816643"/>
            <a:ext cx="6364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LACKING EDUCATION AND SPIRITUAL DIRECTION </a:t>
            </a:r>
            <a:endParaRPr lang="en-US" sz="4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6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Y:\BHope  Pix\Ethiopia\2009_Africa 09\Nate's Favorites\DSC_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66048" y="0"/>
            <a:ext cx="10404861" cy="69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7242" y="4770980"/>
            <a:ext cx="3336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NO PLACE TO CALL HOME</a:t>
            </a:r>
            <a:endParaRPr lang="en-US" sz="4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29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ahdm\Desktop\Rosa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1365"/>
            <a:ext cx="9144000" cy="481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641479" y="1528354"/>
            <a:ext cx="3338398" cy="1701685"/>
          </a:xfrm>
          <a:prstGeom prst="roundRect">
            <a:avLst>
              <a:gd name="adj" fmla="val 18095"/>
            </a:avLst>
          </a:prstGeom>
          <a:solidFill>
            <a:srgbClr val="1C56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THE ROSARY INITIATIVE</a:t>
            </a:r>
          </a:p>
        </p:txBody>
      </p:sp>
    </p:spTree>
    <p:extLst>
      <p:ext uri="{BB962C8B-B14F-4D97-AF65-F5344CB8AC3E}">
        <p14:creationId xmlns:p14="http://schemas.microsoft.com/office/powerpoint/2010/main" xmlns="" val="19744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Y:\BHope  Pix\Favorites\CIMG1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1732" cy="70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558" y="3315160"/>
            <a:ext cx="3064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8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084" y="4563832"/>
            <a:ext cx="4038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ParmaPetit" pitchFamily="2" charset="0"/>
              </a:rPr>
              <a:t>HOPE</a:t>
            </a:r>
            <a:endParaRPr lang="en-US" sz="13800" dirty="0">
              <a:solidFill>
                <a:schemeClr val="bg1"/>
              </a:solidFill>
              <a:latin typeface="ParmaPeti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231" y="3855946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And without</a:t>
            </a:r>
            <a:endParaRPr lang="en-US" sz="4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2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15350" cy="1690689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gency FB" pitchFamily="34" charset="0"/>
              </a:rPr>
              <a:t>THANK YOU !!!!</a:t>
            </a:r>
            <a:endParaRPr lang="en-US" sz="6600" dirty="0">
              <a:latin typeface="Agency FB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489" y="-679269"/>
            <a:ext cx="5458511" cy="8204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64123" y="4877418"/>
            <a:ext cx="3882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http://www.brittanyshope.org</a:t>
            </a:r>
            <a:r>
              <a:rPr lang="en-US" b="1" dirty="0" smtClean="0">
                <a:hlinkClick r:id="rId3"/>
              </a:rPr>
              <a:t>/</a:t>
            </a:r>
          </a:p>
          <a:p>
            <a:r>
              <a:rPr lang="en-US" sz="1200" b="1" dirty="0" smtClean="0">
                <a:hlinkClick r:id="rId3"/>
              </a:rPr>
              <a:t>http</a:t>
            </a:r>
            <a:r>
              <a:rPr lang="en-US" sz="1200" b="1" dirty="0">
                <a:hlinkClick r:id="rId3"/>
              </a:rPr>
              <a:t>://www.youtube.com/watch?v=nMmB33FPAt0</a:t>
            </a:r>
            <a:endParaRPr lang="en-US" sz="1200" b="1" dirty="0"/>
          </a:p>
          <a:p>
            <a:pPr algn="r"/>
            <a:r>
              <a:rPr lang="en-US" sz="1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….</a:t>
            </a:r>
            <a:endParaRPr lang="en-US" sz="1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BHope  Pix\Favorites\DSC_0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80338" y="545244"/>
            <a:ext cx="4783015" cy="2702048"/>
          </a:xfrm>
          <a:prstGeom prst="roundRect">
            <a:avLst>
              <a:gd name="adj" fmla="val 18095"/>
            </a:avLst>
          </a:prstGeom>
          <a:solidFill>
            <a:srgbClr val="1C56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 STRATEGIC PARTNERSHIP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with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Lighthouse </a:t>
            </a:r>
            <a:r>
              <a:rPr lang="en-US" sz="3600" b="1" dirty="0">
                <a:solidFill>
                  <a:schemeClr val="bg1"/>
                </a:solidFill>
                <a:latin typeface="Agency FB" panose="020B0503020202020204" pitchFamily="34" charset="0"/>
              </a:rPr>
              <a:t>Catholic Media </a:t>
            </a:r>
          </a:p>
        </p:txBody>
      </p:sp>
    </p:spTree>
    <p:extLst>
      <p:ext uri="{BB962C8B-B14F-4D97-AF65-F5344CB8AC3E}">
        <p14:creationId xmlns:p14="http://schemas.microsoft.com/office/powerpoint/2010/main" xmlns="" val="3435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Y:\BHope  Pix\Favorites\DSC_069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7258" y="53990"/>
            <a:ext cx="10303315" cy="68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881119" y="231742"/>
            <a:ext cx="3899466" cy="2391142"/>
          </a:xfrm>
          <a:prstGeom prst="roundRect">
            <a:avLst>
              <a:gd name="adj" fmla="val 18095"/>
            </a:avLst>
          </a:prstGeom>
          <a:solidFill>
            <a:srgbClr val="1C56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OUR MISSION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AIDING ABANDONED CHILDREN WORLDWIDE 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579247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3"/>
              </a:rPr>
              <a:t>http://www.youtube.com/watch?v=nMmB33FPAt0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1675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sahdm\Desktop\3750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6738" cy="64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195943"/>
            <a:ext cx="4650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 SEE THE LOVE OF GOD THROUGH OTHERS </a:t>
            </a:r>
            <a:endParaRPr lang="en-US" sz="6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1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40" y="655721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HUYNH DE NHU NGHIA CENTER FOR THE BLIND </a:t>
            </a:r>
            <a:endParaRPr 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sahdm\Desktop\DSCF0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938546"/>
            <a:ext cx="9248273" cy="69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5508" y="128954"/>
            <a:ext cx="8932984" cy="90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HUYNH DE NHU NGHIA CENTER FOR THE BLIND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Vietnam </a:t>
            </a:r>
            <a:endParaRPr lang="en-US" sz="3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69594" y="938546"/>
            <a:ext cx="7170346" cy="155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333399"/>
                </a:solidFill>
                <a:latin typeface="Agency FB" panose="020B0503020202020204" pitchFamily="34" charset="0"/>
              </a:rPr>
              <a:t>ROSARIES HELP NUNS PROVIDE A SAFE HAVEN FOR FORGOTTEN CHILDREN </a:t>
            </a:r>
            <a:endParaRPr lang="en-US" sz="3600" b="1" dirty="0">
              <a:solidFill>
                <a:srgbClr val="333399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7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y computer\Desktop\New folder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364" y="250480"/>
            <a:ext cx="10042758" cy="660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97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y computer\Desktop\New folder\DSC_0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y computer\Desktop\New folder\They are learning how to play ch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" y="-688775"/>
            <a:ext cx="10058400" cy="754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t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8F1B043E-74D2-4517-B3E8-502AB6089508}" vid="{64A92D55-F3BC-4765-90D0-3E834A98ABF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VietTemplate</Template>
  <TotalTime>2420</TotalTime>
  <Words>110</Words>
  <Application>Microsoft Office PowerPoint</Application>
  <PresentationFormat>On-screen Show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VietTemplate</vt:lpstr>
      <vt:lpstr>Slide 1</vt:lpstr>
      <vt:lpstr>Slide 2</vt:lpstr>
      <vt:lpstr>Slide 3</vt:lpstr>
      <vt:lpstr>Slide 4</vt:lpstr>
      <vt:lpstr>Slide 5</vt:lpstr>
      <vt:lpstr>HUYNH DE NHU NGHIA CENTER FOR THE BLIND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THANK YOU 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Mai-Lynn Abel Sahd</dc:creator>
  <cp:lastModifiedBy>Judy Dufresne</cp:lastModifiedBy>
  <cp:revision>30</cp:revision>
  <dcterms:created xsi:type="dcterms:W3CDTF">2013-10-24T00:47:31Z</dcterms:created>
  <dcterms:modified xsi:type="dcterms:W3CDTF">2014-04-07T15:21:22Z</dcterms:modified>
</cp:coreProperties>
</file>